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341007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B3AEAF-D175-48D2-85B8-B149E4433BC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236889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1709075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30579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873798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993597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149968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947162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349824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389004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73685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B3AEAF-D175-48D2-85B8-B149E4433BC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425264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B3AEAF-D175-48D2-85B8-B149E4433BC7}"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111299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324686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411536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FB3AEAF-D175-48D2-85B8-B149E4433BC7}" type="datetimeFigureOut">
              <a:rPr lang="en-US" smtClean="0"/>
              <a:t>10/24/2017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246835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B3AEAF-D175-48D2-85B8-B149E4433BC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B96D5-F967-4884-AB02-0391F8F2729B}" type="slidenum">
              <a:rPr lang="en-US" smtClean="0"/>
              <a:t>‹#›</a:t>
            </a:fld>
            <a:endParaRPr lang="en-US"/>
          </a:p>
        </p:txBody>
      </p:sp>
    </p:spTree>
    <p:extLst>
      <p:ext uri="{BB962C8B-B14F-4D97-AF65-F5344CB8AC3E}">
        <p14:creationId xmlns:p14="http://schemas.microsoft.com/office/powerpoint/2010/main" val="75100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FB3AEAF-D175-48D2-85B8-B149E4433BC7}" type="datetimeFigureOut">
              <a:rPr lang="en-US" smtClean="0"/>
              <a:t>10/24/2017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72B96D5-F967-4884-AB02-0391F8F2729B}" type="slidenum">
              <a:rPr lang="en-US" smtClean="0"/>
              <a:t>‹#›</a:t>
            </a:fld>
            <a:endParaRPr lang="en-US"/>
          </a:p>
        </p:txBody>
      </p:sp>
    </p:spTree>
    <p:extLst>
      <p:ext uri="{BB962C8B-B14F-4D97-AF65-F5344CB8AC3E}">
        <p14:creationId xmlns:p14="http://schemas.microsoft.com/office/powerpoint/2010/main" val="28248179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Giver</a:t>
            </a:r>
            <a:endParaRPr lang="en-US" dirty="0"/>
          </a:p>
        </p:txBody>
      </p:sp>
      <p:sp>
        <p:nvSpPr>
          <p:cNvPr id="3" name="Subtitle 2"/>
          <p:cNvSpPr>
            <a:spLocks noGrp="1"/>
          </p:cNvSpPr>
          <p:nvPr>
            <p:ph type="subTitle" idx="1"/>
          </p:nvPr>
        </p:nvSpPr>
        <p:spPr/>
        <p:txBody>
          <a:bodyPr/>
          <a:lstStyle/>
          <a:p>
            <a:r>
              <a:rPr lang="en-US" dirty="0" smtClean="0"/>
              <a:t>By: Leilani</a:t>
            </a:r>
            <a:endParaRPr lang="en-US" dirty="0"/>
          </a:p>
        </p:txBody>
      </p:sp>
    </p:spTree>
    <p:extLst>
      <p:ext uri="{BB962C8B-B14F-4D97-AF65-F5344CB8AC3E}">
        <p14:creationId xmlns:p14="http://schemas.microsoft.com/office/powerpoint/2010/main" val="114670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3769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5017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468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a:t>
            </a:r>
            <a:endParaRPr lang="en-US" dirty="0"/>
          </a:p>
        </p:txBody>
      </p:sp>
      <p:sp>
        <p:nvSpPr>
          <p:cNvPr id="3" name="Content Placeholder 2"/>
          <p:cNvSpPr>
            <a:spLocks noGrp="1"/>
          </p:cNvSpPr>
          <p:nvPr>
            <p:ph idx="1"/>
          </p:nvPr>
        </p:nvSpPr>
        <p:spPr/>
        <p:txBody>
          <a:bodyPr/>
          <a:lstStyle/>
          <a:p>
            <a:pPr marL="0" indent="0">
              <a:buNone/>
            </a:pPr>
            <a:r>
              <a:rPr lang="en-US" sz="4400" dirty="0" smtClean="0"/>
              <a:t>              Author~ Lois Lowry</a:t>
            </a:r>
          </a:p>
          <a:p>
            <a:pPr marL="0" indent="0">
              <a:buNone/>
            </a:pPr>
            <a:endParaRPr lang="en-US" sz="4400" dirty="0"/>
          </a:p>
          <a:p>
            <a:pPr marL="0" indent="0">
              <a:buNone/>
            </a:pPr>
            <a:endParaRPr lang="en-US" sz="4400" dirty="0" smtClean="0"/>
          </a:p>
          <a:p>
            <a:pPr marL="0" indent="0">
              <a:buNone/>
            </a:pPr>
            <a:r>
              <a:rPr lang="en-US" sz="4400" dirty="0" smtClean="0"/>
              <a:t>         Genre~ Science-Fiction</a:t>
            </a:r>
          </a:p>
          <a:p>
            <a:pPr marL="0" indent="0">
              <a:buNone/>
            </a:pPr>
            <a:endParaRPr lang="en-US" dirty="0" smtClean="0"/>
          </a:p>
        </p:txBody>
      </p:sp>
    </p:spTree>
    <p:extLst>
      <p:ext uri="{BB962C8B-B14F-4D97-AF65-F5344CB8AC3E}">
        <p14:creationId xmlns:p14="http://schemas.microsoft.com/office/powerpoint/2010/main" val="162292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Summamary</a:t>
            </a:r>
            <a:endParaRPr lang="en-US" dirty="0"/>
          </a:p>
        </p:txBody>
      </p:sp>
      <p:sp>
        <p:nvSpPr>
          <p:cNvPr id="3" name="Content Placeholder 2"/>
          <p:cNvSpPr>
            <a:spLocks noGrp="1"/>
          </p:cNvSpPr>
          <p:nvPr>
            <p:ph idx="1"/>
          </p:nvPr>
        </p:nvSpPr>
        <p:spPr/>
        <p:txBody>
          <a:bodyPr/>
          <a:lstStyle/>
          <a:p>
            <a:pPr marL="0" indent="0">
              <a:buNone/>
            </a:pPr>
            <a:r>
              <a:rPr lang="en-US" dirty="0" smtClean="0"/>
              <a:t>  My book is about a dull and boring town. The time takes place in the future. The Elders are somewhat the leaders of the town. They are very strict rules. My main character Jonas is going to have his twelve ceremony. Jonas turned the </a:t>
            </a:r>
            <a:r>
              <a:rPr lang="en-US" dirty="0" err="1" smtClean="0"/>
              <a:t>reciver</a:t>
            </a:r>
            <a:r>
              <a:rPr lang="en-US" dirty="0" smtClean="0"/>
              <a:t> when they gave him his job in his twelve ceremony.</a:t>
            </a:r>
            <a:endParaRPr lang="en-US" dirty="0"/>
          </a:p>
        </p:txBody>
      </p:sp>
    </p:spTree>
    <p:extLst>
      <p:ext uri="{BB962C8B-B14F-4D97-AF65-F5344CB8AC3E}">
        <p14:creationId xmlns:p14="http://schemas.microsoft.com/office/powerpoint/2010/main" val="291819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Plot Diagram</a:t>
            </a:r>
            <a:endParaRPr lang="en-US" dirty="0"/>
          </a:p>
        </p:txBody>
      </p:sp>
      <p:sp>
        <p:nvSpPr>
          <p:cNvPr id="20" name="Content Placeholder 19"/>
          <p:cNvSpPr>
            <a:spLocks noGrp="1"/>
          </p:cNvSpPr>
          <p:nvPr>
            <p:ph idx="1"/>
          </p:nvPr>
        </p:nvSpPr>
        <p:spPr/>
        <p:txBody>
          <a:bodyPr/>
          <a:lstStyle/>
          <a:p>
            <a:pPr marL="0" indent="0">
              <a:buNone/>
            </a:pPr>
            <a:r>
              <a:rPr lang="en-US" dirty="0" smtClean="0"/>
              <a:t>Exposition~ Jonas 12 ceremony</a:t>
            </a:r>
          </a:p>
          <a:p>
            <a:pPr marL="0" indent="0">
              <a:buNone/>
            </a:pPr>
            <a:r>
              <a:rPr lang="en-US" dirty="0"/>
              <a:t>Rising Action</a:t>
            </a:r>
            <a:r>
              <a:rPr lang="en-US" dirty="0" smtClean="0"/>
              <a:t>~ Jonas get his job as a </a:t>
            </a:r>
            <a:r>
              <a:rPr lang="en-US" dirty="0" err="1" smtClean="0"/>
              <a:t>recever</a:t>
            </a:r>
            <a:r>
              <a:rPr lang="en-US" dirty="0" smtClean="0"/>
              <a:t>.</a:t>
            </a:r>
            <a:endParaRPr lang="en-US" dirty="0"/>
          </a:p>
          <a:p>
            <a:pPr marL="0" indent="0">
              <a:buNone/>
            </a:pPr>
            <a:r>
              <a:rPr lang="en-US" dirty="0" smtClean="0"/>
              <a:t>Climax~</a:t>
            </a:r>
            <a:r>
              <a:rPr lang="en-US" dirty="0"/>
              <a:t> </a:t>
            </a:r>
            <a:r>
              <a:rPr lang="en-US" dirty="0" smtClean="0"/>
              <a:t>Jonas receives </a:t>
            </a:r>
            <a:r>
              <a:rPr lang="en-US" dirty="0"/>
              <a:t>memories that change the way </a:t>
            </a:r>
            <a:r>
              <a:rPr lang="en-US" dirty="0" smtClean="0"/>
              <a:t>he thinks about </a:t>
            </a:r>
            <a:r>
              <a:rPr lang="en-US" dirty="0"/>
              <a:t>himself and his community </a:t>
            </a:r>
            <a:r>
              <a:rPr lang="en-US" dirty="0" smtClean="0"/>
              <a:t>.</a:t>
            </a:r>
          </a:p>
          <a:p>
            <a:pPr marL="0" indent="0">
              <a:buNone/>
            </a:pPr>
            <a:r>
              <a:rPr lang="en-US" dirty="0" smtClean="0"/>
              <a:t>Falling Action~ Jonas is thinking if he could share the memories.</a:t>
            </a:r>
          </a:p>
          <a:p>
            <a:pPr marL="0" indent="0">
              <a:buNone/>
            </a:pPr>
            <a:r>
              <a:rPr lang="en-US" dirty="0" smtClean="0"/>
              <a:t>Resolution~ Jonas gives back the memories</a:t>
            </a:r>
          </a:p>
        </p:txBody>
      </p:sp>
    </p:spTree>
    <p:extLst>
      <p:ext uri="{BB962C8B-B14F-4D97-AF65-F5344CB8AC3E}">
        <p14:creationId xmlns:p14="http://schemas.microsoft.com/office/powerpoint/2010/main" val="96205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Setting</a:t>
            </a:r>
            <a:endParaRPr lang="en-US" dirty="0"/>
          </a:p>
        </p:txBody>
      </p:sp>
      <p:sp>
        <p:nvSpPr>
          <p:cNvPr id="3" name="Content Placeholder 2"/>
          <p:cNvSpPr>
            <a:spLocks noGrp="1"/>
          </p:cNvSpPr>
          <p:nvPr>
            <p:ph idx="1"/>
          </p:nvPr>
        </p:nvSpPr>
        <p:spPr/>
        <p:txBody>
          <a:bodyPr/>
          <a:lstStyle/>
          <a:p>
            <a:pPr marL="0" indent="0">
              <a:buNone/>
            </a:pPr>
            <a:r>
              <a:rPr lang="en-US" dirty="0" smtClean="0"/>
              <a:t>Time~ Future</a:t>
            </a:r>
          </a:p>
          <a:p>
            <a:pPr marL="0" indent="0">
              <a:buNone/>
            </a:pPr>
            <a:r>
              <a:rPr lang="en-US" dirty="0" smtClean="0"/>
              <a:t>Place~ Dull boring town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7646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4077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3940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175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5670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58</TotalTime>
  <Words>111</Words>
  <Application>Microsoft Office PowerPoint</Application>
  <PresentationFormat>Widescreen</PresentationFormat>
  <Paragraphs>18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The Giver</vt:lpstr>
      <vt:lpstr>                         Intro</vt:lpstr>
      <vt:lpstr>                   Summamary</vt:lpstr>
      <vt:lpstr>               Plot Diagram</vt:lpstr>
      <vt:lpstr>                        Setting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dc:creator>Perez,Leilani</dc:creator>
  <cp:lastModifiedBy>Perez,Leilani</cp:lastModifiedBy>
  <cp:revision>8</cp:revision>
  <dcterms:created xsi:type="dcterms:W3CDTF">2017-10-20T16:39:53Z</dcterms:created>
  <dcterms:modified xsi:type="dcterms:W3CDTF">2017-10-24T17:10:02Z</dcterms:modified>
</cp:coreProperties>
</file>